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8750-5768-4178-9AF7-9D23771B8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Declarer’s Tactics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7C4DF-15E0-4411-81C1-E5AD6EEC19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Basics to Advanced Tricks</a:t>
            </a:r>
          </a:p>
        </p:txBody>
      </p:sp>
    </p:spTree>
    <p:extLst>
      <p:ext uri="{BB962C8B-B14F-4D97-AF65-F5344CB8AC3E}">
        <p14:creationId xmlns:p14="http://schemas.microsoft.com/office/powerpoint/2010/main" val="54948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8637-9B06-452F-BED6-7CB4746A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67D7-45B5-4A0C-99DC-86E64870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be mathematically minded to declarer well (but it helps!)</a:t>
            </a:r>
          </a:p>
          <a:p>
            <a:r>
              <a:rPr lang="en-US" dirty="0"/>
              <a:t>Having keen positional understanding leads to better play </a:t>
            </a:r>
          </a:p>
          <a:p>
            <a:r>
              <a:rPr lang="en-US" dirty="0"/>
              <a:t>All tactics take advantage of </a:t>
            </a:r>
          </a:p>
          <a:p>
            <a:pPr lvl="1"/>
            <a:r>
              <a:rPr lang="en-US" dirty="0"/>
              <a:t>As many favorable distributions as possible </a:t>
            </a:r>
          </a:p>
          <a:p>
            <a:pPr lvl="1"/>
            <a:r>
              <a:rPr lang="en-US" dirty="0"/>
              <a:t>Key honor placement </a:t>
            </a:r>
          </a:p>
          <a:p>
            <a:pPr lvl="1"/>
            <a:r>
              <a:rPr lang="en-US" dirty="0"/>
              <a:t>Inferences on the actual placement of honors – COUNT!</a:t>
            </a:r>
          </a:p>
          <a:p>
            <a:pPr lvl="1"/>
            <a:r>
              <a:rPr lang="en-US" dirty="0"/>
              <a:t>Winning and losing tricks in the appropriate order to the appropriate person</a:t>
            </a:r>
          </a:p>
        </p:txBody>
      </p:sp>
    </p:spTree>
    <p:extLst>
      <p:ext uri="{BB962C8B-B14F-4D97-AF65-F5344CB8AC3E}">
        <p14:creationId xmlns:p14="http://schemas.microsoft.com/office/powerpoint/2010/main" val="380465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5E65-9736-4131-B22E-0EFD15B9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and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45DFE-6FA1-4619-995A-9B2DF87AF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Establishing Long Suits</a:t>
            </a:r>
          </a:p>
          <a:p>
            <a:r>
              <a:rPr lang="en-US" dirty="0"/>
              <a:t>Finesses </a:t>
            </a:r>
          </a:p>
          <a:p>
            <a:r>
              <a:rPr lang="en-US" dirty="0"/>
              <a:t>Ruffing Losers</a:t>
            </a:r>
          </a:p>
          <a:p>
            <a:r>
              <a:rPr lang="en-US" dirty="0"/>
              <a:t>Ducking Plays </a:t>
            </a:r>
          </a:p>
          <a:p>
            <a:r>
              <a:rPr lang="en-US" dirty="0"/>
              <a:t>Unblocking Plays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2C55-0AB5-4737-8916-3EE6D6B5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to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405F-8AE5-4825-A861-1BF31904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playing any cards, count winners and losers</a:t>
            </a:r>
          </a:p>
          <a:p>
            <a:r>
              <a:rPr lang="en-US" dirty="0"/>
              <a:t>Look at each suit in isolation – how many tricks does it offer</a:t>
            </a:r>
          </a:p>
          <a:p>
            <a:r>
              <a:rPr lang="en-US" dirty="0"/>
              <a:t>Look at the suits as a whole – does the order of establishing winners matter?</a:t>
            </a:r>
          </a:p>
          <a:p>
            <a:r>
              <a:rPr lang="en-US" dirty="0"/>
              <a:t>Other considerations – what is the shape of each player’s hand </a:t>
            </a:r>
          </a:p>
          <a:p>
            <a:r>
              <a:rPr lang="en-US" dirty="0"/>
              <a:t>Make any necessary assumptions</a:t>
            </a:r>
          </a:p>
          <a:p>
            <a:r>
              <a:rPr lang="en-US" dirty="0"/>
              <a:t>Make inferences based on bids (</a:t>
            </a:r>
            <a:r>
              <a:rPr lang="en-US"/>
              <a:t>or absence thereof)/</a:t>
            </a:r>
            <a:r>
              <a:rPr lang="en-US" dirty="0"/>
              <a:t>plays of </a:t>
            </a:r>
            <a:r>
              <a:rPr lang="en-US"/>
              <a:t>the opponents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29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152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Declarer’s Tactics </vt:lpstr>
      <vt:lpstr>Key Observations</vt:lpstr>
      <vt:lpstr>Ideas and Examples </vt:lpstr>
      <vt:lpstr>General Principles to Follow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Declarer’s Tactics </dc:title>
  <dc:creator>Jack Gillispie</dc:creator>
  <cp:lastModifiedBy>Jack Gillispie</cp:lastModifiedBy>
  <cp:revision>4</cp:revision>
  <dcterms:created xsi:type="dcterms:W3CDTF">2019-04-07T05:34:44Z</dcterms:created>
  <dcterms:modified xsi:type="dcterms:W3CDTF">2019-04-07T23:57:43Z</dcterms:modified>
</cp:coreProperties>
</file>